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289" r:id="rId15"/>
    <p:sldId id="290" r:id="rId16"/>
    <p:sldId id="278" r:id="rId17"/>
    <p:sldId id="280" r:id="rId18"/>
    <p:sldId id="281" r:id="rId19"/>
    <p:sldId id="291" r:id="rId20"/>
    <p:sldId id="292" r:id="rId21"/>
    <p:sldId id="294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0"/>
    <p:restoredTop sz="92550"/>
  </p:normalViewPr>
  <p:slideViewPr>
    <p:cSldViewPr snapToGrid="0" snapToObjects="1" showGuides="1">
      <p:cViewPr varScale="1">
        <p:scale>
          <a:sx n="138" d="100"/>
          <a:sy n="138" d="100"/>
        </p:scale>
        <p:origin x="5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18B31-B944-4246-8514-620D2F25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69264"/>
            <a:ext cx="2145100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1331089" y="3520800"/>
            <a:ext cx="6615047" cy="2893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Nyashadzaishe Mafirakureva, Pete Dodd</a:t>
            </a:r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80746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5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1036C9C-AB8A-AF40-87B0-4726BB57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6" y="721590"/>
            <a:ext cx="6636451" cy="4391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3993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1445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/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𝑝𝑟𝑒𝑔𝑛𝑎𝑛𝑐𝑦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280/365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blipFill>
                <a:blip r:embed="rId3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/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𝑝𝑜𝑠𝑡𝑝𝑎𝑟𝑡𝑢𝑚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90/365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blipFill>
                <a:blip r:embed="rId4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2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</a:t>
            </a:r>
          </a:p>
        </p:txBody>
      </p:sp>
    </p:spTree>
    <p:extLst>
      <p:ext uri="{BB962C8B-B14F-4D97-AF65-F5344CB8AC3E}">
        <p14:creationId xmlns:p14="http://schemas.microsoft.com/office/powerpoint/2010/main" val="3377815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783070"/>
            <a:ext cx="6615047" cy="16324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4000"/>
              </a:lnSpc>
              <a:spcAft>
                <a:spcPts val="1400"/>
              </a:spcAft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Maecenas fermentum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neque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vitae dui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rutrum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id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Integer vestibulum,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dui, in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14000"/>
              </a:lnSpc>
              <a:spcAft>
                <a:spcPts val="1400"/>
              </a:spcAft>
            </a:pP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Curabitur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dui id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iaculis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egestas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urna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sollicitudin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nunc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nisi id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elementum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Integer vestibulum,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tristique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venenatis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ultricies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dui, in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ultrices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fermentum </a:t>
            </a:r>
            <a:r>
              <a:rPr lang="en-GB" sz="14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Collection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804672"/>
            <a:ext cx="6927564" cy="862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6" y="1316736"/>
            <a:ext cx="3472058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office/infopath/2007/PartnerControls"/>
    <ds:schemaRef ds:uri="c36f8d22-69bc-4269-9993-aeb1a1ee8af8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10624</TotalTime>
  <Words>1690</Words>
  <Application>Microsoft Macintosh PowerPoint</Application>
  <PresentationFormat>On-screen Show (16:9)</PresentationFormat>
  <Paragraphs>270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Nyashadzaishe Mafirakureva</cp:lastModifiedBy>
  <cp:revision>47</cp:revision>
  <dcterms:created xsi:type="dcterms:W3CDTF">2018-09-19T10:34:31Z</dcterms:created>
  <dcterms:modified xsi:type="dcterms:W3CDTF">2019-10-21T20:28:26Z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